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71" r:id="rId3"/>
    <p:sldId id="257" r:id="rId4"/>
    <p:sldId id="267" r:id="rId5"/>
    <p:sldId id="268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6A7D-B8C7-4D91-AA71-26ABF9011BF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F5C2-820F-468D-82A5-0B7ADE4E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8F6AB-5104-4053-BFC6-EBB8E06DC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www.gettyimages.com/detail/photo/designer-using-tablet-computer-royalty-free-image/134429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lp.outlook.com/ar-sa/140/cc511396(d=loband).aspx" TargetMode="External"/><Relationship Id="rId5" Type="http://schemas.openxmlformats.org/officeDocument/2006/relationships/hyperlink" Target="http://help.outlook.com/ar-sa/140/dd253202(d=loband).aspx" TargetMode="Externa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5867400"/>
            <a:chOff x="0" y="0"/>
            <a:chExt cx="12192000" cy="5867400"/>
          </a:xfrm>
        </p:grpSpPr>
        <p:pic>
          <p:nvPicPr>
            <p:cNvPr id="10" name="Picture Placeholder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6191250" y="0"/>
              <a:ext cx="6000750" cy="5867400"/>
            </a:xfrm>
            <a:prstGeom prst="rect">
              <a:avLst/>
            </a:prstGeom>
          </p:spPr>
        </p:pic>
        <p:pic>
          <p:nvPicPr>
            <p:cNvPr id="11" name="Picture Placeholder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0" y="0"/>
              <a:ext cx="6191250" cy="58674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814458" y="533400"/>
            <a:ext cx="4876800" cy="1676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/>
            <a:r>
              <a:rPr lang="en-US" sz="2500" b="1" dirty="0" smtClean="0">
                <a:solidFill>
                  <a:srgbClr val="EB3C00"/>
                </a:solidFill>
                <a:latin typeface="Segoe UI Light" pitchFamily="34" charset="0"/>
              </a:rPr>
              <a:t>Microsoft Office 365 for Education</a:t>
            </a:r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تكنولوجيا </a:t>
            </a:r>
            <a:r>
              <a:rPr lang="ar-EG" sz="2500" b="1" dirty="0">
                <a:solidFill>
                  <a:srgbClr val="EB3C00"/>
                </a:solidFill>
                <a:latin typeface="Segoe UI Light" pitchFamily="34" charset="0"/>
              </a:rPr>
              <a:t>- تجديد - تطوير - مرونه – </a:t>
            </a:r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تواصل</a:t>
            </a:r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ar-EG" sz="2500" b="1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"/>
            <a:ext cx="12188825" cy="5890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76200"/>
            <a:ext cx="7772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To Grow More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Leave What you have learnt Behind …..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cache1.asset-cache.net/xr/134429246.jpg?v=1&amp;c=IWSAsset&amp;k=3&amp;d=91F5CCEF208281FD5C343D12E4E10FFA5F73AEC31E90807E3C404E3F4AA9C0F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122" y="3968693"/>
            <a:ext cx="2123412" cy="2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/>
        </p:blipFill>
        <p:spPr>
          <a:xfrm>
            <a:off x="265440" y="3957649"/>
            <a:ext cx="2147887" cy="2551244"/>
          </a:xfrm>
          <a:prstGeom prst="rect">
            <a:avLst/>
          </a:prstGeom>
        </p:spPr>
      </p:pic>
      <p:pic>
        <p:nvPicPr>
          <p:cNvPr id="16" name="Picture 2" descr="C:\Users\v-junyo\Documents\Jun_Mesh\Microsoft Files\DesignTools\Brand Photos\Office Brand - No_exp\In the Office\girl computer sit office smile female male blur laptop background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8850" y="3964000"/>
            <a:ext cx="2137017" cy="25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660" y="3957648"/>
            <a:ext cx="2129474" cy="2544893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7"/>
          <a:stretch/>
        </p:blipFill>
        <p:spPr>
          <a:xfrm>
            <a:off x="2646978" y="3963999"/>
            <a:ext cx="2128221" cy="253854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</p:pic>
      <p:sp>
        <p:nvSpPr>
          <p:cNvPr id="19" name="Rectangle 18"/>
          <p:cNvSpPr/>
          <p:nvPr/>
        </p:nvSpPr>
        <p:spPr bwMode="auto">
          <a:xfrm>
            <a:off x="24850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Anywhere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Access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63684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Together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07902" y="5509046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Look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Professional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3122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Easy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IT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765453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Best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Value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2064554" y="508329"/>
            <a:ext cx="8059717" cy="2900746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الحلقة الرابعة</a:t>
            </a: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endParaRPr lang="ar-EG" sz="3600" b="1" dirty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في هذه الحلقة سوف نتعرف</a:t>
            </a:r>
            <a:r>
              <a:rPr lang="ar-EG" sz="3600" b="1" dirty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علي واجهة المستخدم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لــ</a:t>
            </a:r>
            <a:r>
              <a:rPr lang="en-US" sz="2400" b="1" dirty="0" smtClean="0">
                <a:solidFill>
                  <a:srgbClr val="EB3C00"/>
                </a:solidFill>
                <a:latin typeface="Segoe UI Light" pitchFamily="34" charset="0"/>
              </a:rPr>
              <a:t>Outlook Web App</a:t>
            </a: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 و كيفية ربط حسابك بـ </a:t>
            </a:r>
            <a:r>
              <a:rPr lang="en-US" sz="2400" b="1" dirty="0" smtClean="0">
                <a:solidFill>
                  <a:srgbClr val="EB3C00"/>
                </a:solidFill>
                <a:latin typeface="Segoe UI Light" pitchFamily="34" charset="0"/>
              </a:rPr>
              <a:t>Outlook Desktop</a:t>
            </a:r>
            <a:endParaRPr lang="ar-EG" sz="24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Office 365 for Education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40" y="367581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stafa Abuali - Outlook Web App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67"/>
          <a:stretch/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" y="168695"/>
            <a:ext cx="2389430" cy="86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4"/>
          <p:cNvSpPr txBox="1"/>
          <p:nvPr/>
        </p:nvSpPr>
        <p:spPr>
          <a:xfrm>
            <a:off x="2303483" y="304800"/>
            <a:ext cx="8059717" cy="598577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واجهة المستخدم </a:t>
            </a: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Outlook Web App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1066938"/>
            <a:ext cx="2659808" cy="375248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1097663"/>
            <a:ext cx="2659808" cy="375248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45992" y="1682152"/>
            <a:ext cx="4183808" cy="527648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087901" y="1430148"/>
            <a:ext cx="2104099" cy="4208652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363200" y="5701814"/>
            <a:ext cx="1816685" cy="256300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363200" y="5989237"/>
            <a:ext cx="1816685" cy="256300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363200" y="6276660"/>
            <a:ext cx="1816685" cy="256300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0363200" y="6564084"/>
            <a:ext cx="1816685" cy="256300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089817" y="1459140"/>
            <a:ext cx="1464695" cy="249918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759" y="1462314"/>
            <a:ext cx="1025472" cy="256300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5942" y="2133600"/>
            <a:ext cx="1816685" cy="310123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24800" y="1092392"/>
            <a:ext cx="304800" cy="3232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517808" y="1280229"/>
            <a:ext cx="304800" cy="3232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2</a:t>
            </a:r>
            <a:endParaRPr lang="en-US" u="sng" dirty="0"/>
          </a:p>
        </p:txBody>
      </p:sp>
      <p:sp>
        <p:nvSpPr>
          <p:cNvPr id="29" name="Oval 28"/>
          <p:cNvSpPr/>
          <p:nvPr/>
        </p:nvSpPr>
        <p:spPr>
          <a:xfrm>
            <a:off x="10013567" y="1057941"/>
            <a:ext cx="304800" cy="3232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3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860280" y="56388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4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860280" y="5940645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5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9860280" y="624249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6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9860280" y="6544336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</a:p>
        </p:txBody>
      </p:sp>
      <p:sp>
        <p:nvSpPr>
          <p:cNvPr id="34" name="Oval 33"/>
          <p:cNvSpPr/>
          <p:nvPr/>
        </p:nvSpPr>
        <p:spPr>
          <a:xfrm>
            <a:off x="152400" y="2496158"/>
            <a:ext cx="304800" cy="3232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u="sng" dirty="0"/>
          </a:p>
        </p:txBody>
      </p:sp>
      <p:sp>
        <p:nvSpPr>
          <p:cNvPr id="35" name="Oval 34"/>
          <p:cNvSpPr/>
          <p:nvPr/>
        </p:nvSpPr>
        <p:spPr>
          <a:xfrm>
            <a:off x="1905000" y="1734158"/>
            <a:ext cx="304800" cy="3232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u="sng" dirty="0"/>
          </a:p>
        </p:txBody>
      </p:sp>
      <p:sp>
        <p:nvSpPr>
          <p:cNvPr id="37" name="Oval 36"/>
          <p:cNvSpPr/>
          <p:nvPr/>
        </p:nvSpPr>
        <p:spPr>
          <a:xfrm>
            <a:off x="2895600" y="1034142"/>
            <a:ext cx="645888" cy="6422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5791200" y="4495800"/>
            <a:ext cx="3962400" cy="206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القائمة الرئيسية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إنشاء و حذف و البحث عن بريد معين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قائمة المجلدات الرئيسية لصندوق البريد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b="1" dirty="0" smtClean="0">
                <a:solidFill>
                  <a:srgbClr val="CC3300"/>
                </a:solidFill>
              </a:rPr>
              <a:t>Mail Tab</a:t>
            </a:r>
            <a:r>
              <a:rPr lang="ar-EG" b="1" dirty="0" smtClean="0">
                <a:solidFill>
                  <a:srgbClr val="CC3300"/>
                </a:solidFill>
              </a:rPr>
              <a:t> علامة التبويب البريد الإلكتروني</a:t>
            </a:r>
            <a:endParaRPr lang="en-US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en-US" b="1" dirty="0" smtClean="0">
                <a:solidFill>
                  <a:srgbClr val="CC3300"/>
                </a:solidFill>
              </a:rPr>
              <a:t>Calendar Tab</a:t>
            </a:r>
            <a:r>
              <a:rPr lang="ar-EG" b="1" dirty="0" smtClean="0">
                <a:solidFill>
                  <a:srgbClr val="CC3300"/>
                </a:solidFill>
              </a:rPr>
              <a:t> علامة التبويب التقويم </a:t>
            </a:r>
            <a:endParaRPr lang="en-US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en-US" b="1" dirty="0" smtClean="0">
                <a:solidFill>
                  <a:srgbClr val="CC3300"/>
                </a:solidFill>
              </a:rPr>
              <a:t>Contact Tab</a:t>
            </a:r>
            <a:r>
              <a:rPr lang="ar-EG" b="1" dirty="0" smtClean="0">
                <a:solidFill>
                  <a:srgbClr val="CC3300"/>
                </a:solidFill>
              </a:rPr>
              <a:t> علامة التبويب جهات الإتصال</a:t>
            </a:r>
            <a:endParaRPr lang="en-US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en-US" b="1" dirty="0" smtClean="0">
                <a:solidFill>
                  <a:srgbClr val="CC3300"/>
                </a:solidFill>
              </a:rPr>
              <a:t>Task Tab</a:t>
            </a:r>
            <a:r>
              <a:rPr lang="ar-EG" b="1" dirty="0" smtClean="0">
                <a:solidFill>
                  <a:srgbClr val="CC3300"/>
                </a:solidFill>
              </a:rPr>
              <a:t> علامة التبويب المهام</a:t>
            </a:r>
            <a:endParaRPr lang="en-US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1600" y="4495800"/>
            <a:ext cx="3962400" cy="206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r" rtl="1">
              <a:buFont typeface="+mj-lt"/>
              <a:buAutoNum type="arabicPeriod" startAt="8"/>
            </a:pPr>
            <a:r>
              <a:rPr lang="ar-EG" b="1" dirty="0" smtClean="0">
                <a:solidFill>
                  <a:srgbClr val="CC3300"/>
                </a:solidFill>
              </a:rPr>
              <a:t>قائمة الإجراءات و أزرار الوصول السريعة</a:t>
            </a:r>
          </a:p>
          <a:p>
            <a:pPr marL="342900" indent="-342900" algn="r" rtl="1">
              <a:buFont typeface="+mj-lt"/>
              <a:buAutoNum type="arabicPeriod" startAt="8"/>
            </a:pPr>
            <a:r>
              <a:rPr lang="ar-EG" b="1" dirty="0" smtClean="0">
                <a:solidFill>
                  <a:srgbClr val="CC3300"/>
                </a:solidFill>
              </a:rPr>
              <a:t>مكان البحث عن الاشخاص و الخيارات المتاحة</a:t>
            </a:r>
          </a:p>
          <a:p>
            <a:pPr marL="342900" indent="-342900" algn="r" rtl="1">
              <a:buFont typeface="+mj-lt"/>
              <a:buAutoNum type="arabicPeriod" startAt="8"/>
            </a:pPr>
            <a:r>
              <a:rPr lang="ar-EG" b="1" dirty="0" smtClean="0">
                <a:solidFill>
                  <a:srgbClr val="CC3300"/>
                </a:solidFill>
              </a:rPr>
              <a:t>تسجيل الخروج او تغيير الحالة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" y="168695"/>
            <a:ext cx="2389430" cy="86833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4"/>
          <p:cNvSpPr txBox="1"/>
          <p:nvPr/>
        </p:nvSpPr>
        <p:spPr>
          <a:xfrm>
            <a:off x="2303483" y="304800"/>
            <a:ext cx="8059717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ربط حساب بريدك علي </a:t>
            </a: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Office 365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بـ </a:t>
            </a: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Outlook Desktop Application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171" y="4570604"/>
            <a:ext cx="5513629" cy="2134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en-US" sz="4000" b="1" dirty="0" smtClean="0"/>
              <a:t>Office 2010 Or 2103</a:t>
            </a:r>
            <a:endParaRPr lang="en-US" sz="4000" b="1" dirty="0"/>
          </a:p>
        </p:txBody>
      </p:sp>
      <p:sp>
        <p:nvSpPr>
          <p:cNvPr id="22" name="Rectangle 21"/>
          <p:cNvSpPr/>
          <p:nvPr/>
        </p:nvSpPr>
        <p:spPr>
          <a:xfrm>
            <a:off x="6553200" y="4572000"/>
            <a:ext cx="5513629" cy="2148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en-US" sz="4000" b="1" smtClean="0"/>
              <a:t>Office 2007</a:t>
            </a:r>
            <a:endParaRPr lang="en-US" sz="4000" b="1" dirty="0"/>
          </a:p>
        </p:txBody>
      </p:sp>
      <p:pic>
        <p:nvPicPr>
          <p:cNvPr id="23" name="Picture 22" descr="Downloads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12192000" cy="2286001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125171" y="2819400"/>
            <a:ext cx="11813787" cy="1626551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من الصفحة الرئيسية اضغط علي </a:t>
            </a:r>
            <a:r>
              <a:rPr lang="en-US" sz="3200" b="1" dirty="0" smtClean="0">
                <a:solidFill>
                  <a:srgbClr val="EB3C00"/>
                </a:solidFill>
                <a:latin typeface="Segoe UI Light" pitchFamily="34" charset="0"/>
              </a:rPr>
              <a:t>Download</a:t>
            </a:r>
            <a:endParaRPr lang="ar-EG" sz="32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ابدء بعمل </a:t>
            </a:r>
            <a:r>
              <a:rPr lang="en-US" sz="3200" b="1" dirty="0" smtClean="0">
                <a:solidFill>
                  <a:srgbClr val="EB3C00"/>
                </a:solidFill>
                <a:latin typeface="Segoe UI Light" pitchFamily="34" charset="0"/>
              </a:rPr>
              <a:t>Set Up </a:t>
            </a: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 للبرنامج رقم 2 و ذلك للتأكد من أن جهازك لا يحتاج إلي تحديث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في حالة وجود أي برامج تحتاج إلي تحديث سوف يقوم البرنامج بإرشادك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1" y="5410200"/>
            <a:ext cx="426719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5400" dirty="0" smtClean="0">
                <a:solidFill>
                  <a:srgbClr val="EB3C00"/>
                </a:solidFill>
                <a:latin typeface="Segoe UI Light" pitchFamily="34" charset="0"/>
                <a:hlinkClick r:id="rId5"/>
              </a:rPr>
              <a:t>التعليمات</a:t>
            </a:r>
            <a:endParaRPr lang="ar-EG" sz="5400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1" y="5410200"/>
            <a:ext cx="426719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5400" dirty="0" smtClean="0">
                <a:solidFill>
                  <a:srgbClr val="EB3C00"/>
                </a:solidFill>
                <a:latin typeface="Segoe UI Light" pitchFamily="34" charset="0"/>
                <a:hlinkClick r:id="rId6"/>
              </a:rPr>
              <a:t>التعليمات</a:t>
            </a:r>
            <a:endParaRPr lang="ar-EG" sz="5400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993202"/>
            <a:ext cx="9220200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لمزيد من المعلومات يمكنك مراسلتنا علي 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en-US" sz="3600" b="1" smtClean="0">
                <a:solidFill>
                  <a:srgbClr val="EB3C00"/>
                </a:solidFill>
                <a:latin typeface="Segoe UI Light" pitchFamily="34" charset="0"/>
              </a:rPr>
              <a:t>mis@bu.edu.eg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712" y="5474407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609600"/>
            <a:ext cx="3429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191</Words>
  <Application>Microsoft Office PowerPoint</Application>
  <PresentationFormat>Custom</PresentationFormat>
  <Paragraphs>54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Abu Ali (Integrated Services)</dc:creator>
  <cp:lastModifiedBy>walaa</cp:lastModifiedBy>
  <cp:revision>23</cp:revision>
  <dcterms:created xsi:type="dcterms:W3CDTF">2006-08-16T00:00:00Z</dcterms:created>
  <dcterms:modified xsi:type="dcterms:W3CDTF">2013-04-14T08:02:50Z</dcterms:modified>
</cp:coreProperties>
</file>